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2" d="100"/>
          <a:sy n="152" d="100"/>
        </p:scale>
        <p:origin x="-120" y="-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72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48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027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632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83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64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38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25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182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96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54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BD787-CBE7-E34E-ABF6-15FEF4F9FF06}" type="datetimeFigureOut">
              <a:rPr lang="nl-NL" smtClean="0"/>
              <a:t>17-10-14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210DC-67A0-9446-A4E7-0C8078663C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316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1.4 basisvoeding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Verschil tussen hond en kat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5329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Hond </a:t>
            </a:r>
            <a:endParaRPr lang="nl-NL" dirty="0"/>
          </a:p>
        </p:txBody>
      </p:sp>
      <p:pic>
        <p:nvPicPr>
          <p:cNvPr id="5" name="Tijdelijke aanduiding voor inhoud 4" descr="Schermafbeelding 2014-10-17 om 16.46.3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7" b="9057"/>
          <a:stretch>
            <a:fillRect/>
          </a:stretch>
        </p:blipFill>
        <p:spPr>
          <a:xfrm>
            <a:off x="1159057" y="1720340"/>
            <a:ext cx="4529351" cy="2490969"/>
          </a:xfrm>
        </p:spPr>
      </p:pic>
      <p:pic>
        <p:nvPicPr>
          <p:cNvPr id="6" name="Afbeelding 5" descr="Schermafbeelding 2014-10-17 om 16.46.5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125" y="2008761"/>
            <a:ext cx="2730500" cy="10795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687802" y="4921550"/>
            <a:ext cx="5405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dirty="0" smtClean="0"/>
              <a:t>Opportunistische jagers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Verwant aan coyotes en wolven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Ingewanden prooidier populair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Eten daarnaast fruit, bessen en paddenstoelen</a:t>
            </a:r>
          </a:p>
        </p:txBody>
      </p:sp>
    </p:spTree>
    <p:extLst>
      <p:ext uri="{BB962C8B-B14F-4D97-AF65-F5344CB8AC3E}">
        <p14:creationId xmlns:p14="http://schemas.microsoft.com/office/powerpoint/2010/main" val="4173305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Kat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1782" r="-8468"/>
          <a:stretch/>
        </p:blipFill>
        <p:spPr>
          <a:xfrm>
            <a:off x="3876930" y="1196475"/>
            <a:ext cx="5282098" cy="4811325"/>
          </a:xfrm>
        </p:spPr>
      </p:pic>
      <p:sp>
        <p:nvSpPr>
          <p:cNvPr id="5" name="Tekstvak 4"/>
          <p:cNvSpPr txBox="1"/>
          <p:nvPr/>
        </p:nvSpPr>
        <p:spPr>
          <a:xfrm>
            <a:off x="582532" y="3785165"/>
            <a:ext cx="77060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dirty="0" smtClean="0"/>
              <a:t>Solitaire jagers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Muizen e.d. vormen tot 40% van de voeding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Eet 10-20 maaltijden per dag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Stopt met eten om zijn prooi te vangen!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Strikt carnivoor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Ingewanden prooidier worden gemeden</a:t>
            </a:r>
          </a:p>
          <a:p>
            <a:pPr marL="285750" indent="-285750">
              <a:buFont typeface="Arial"/>
              <a:buChar char="•"/>
            </a:pPr>
            <a:endParaRPr lang="nl-NL" dirty="0"/>
          </a:p>
        </p:txBody>
      </p:sp>
      <p:pic>
        <p:nvPicPr>
          <p:cNvPr id="6" name="Afbeelding 5" descr="Schermafbeelding 2014-10-17 om 17.01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29" y="518056"/>
            <a:ext cx="3042611" cy="286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39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</a:t>
            </a:r>
            <a:endParaRPr lang="nl-NL" dirty="0"/>
          </a:p>
        </p:txBody>
      </p:sp>
      <p:pic>
        <p:nvPicPr>
          <p:cNvPr id="4" name="Tijdelijke aanduiding voor inhoud 3" descr="Schermafbeelding 2014-10-17 om 17.04.3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673" b="-106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93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61</Words>
  <Application>Microsoft Macintosh PowerPoint</Application>
  <PresentationFormat>Diavoorstelling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1.4 basisvoeding</vt:lpstr>
      <vt:lpstr>Hond </vt:lpstr>
      <vt:lpstr>Kat </vt:lpstr>
      <vt:lpstr>Vragen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Huub Hessel</dc:creator>
  <cp:lastModifiedBy>Huub Hessel</cp:lastModifiedBy>
  <cp:revision>4</cp:revision>
  <dcterms:created xsi:type="dcterms:W3CDTF">2014-10-17T14:39:48Z</dcterms:created>
  <dcterms:modified xsi:type="dcterms:W3CDTF">2014-10-17T15:05:45Z</dcterms:modified>
</cp:coreProperties>
</file>